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E11F82-9F49-6547-ADD0-72FE2DC25E6A}" v="6" dt="2020-09-01T11:06:15.1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15"/>
  </p:normalViewPr>
  <p:slideViewPr>
    <p:cSldViewPr snapToGrid="0" snapToObjects="1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9/1/20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3463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754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8875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9/1/20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4064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89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6040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225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64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4276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2870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5472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9/1/20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8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123test.nl/groepsrollentest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64C723-1505-4F16-B38F-05D7EDDDCB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5412" b="103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585D08A-FB05-1F4A-9845-D4743CBAD4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nl-NL"/>
              <a:t>IBS verantwoording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464E0BA-8E41-2047-88BF-774FF855F1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>
            <a:normAutofit/>
          </a:bodyPr>
          <a:lstStyle/>
          <a:p>
            <a:r>
              <a:rPr lang="nl-NL" dirty="0"/>
              <a:t>Leerdoelen IBS</a:t>
            </a:r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8536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8A7BA06D-B3FF-4E91-8639-B4569AE3A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Arc 13">
            <a:extLst>
              <a:ext uri="{FF2B5EF4-FFF2-40B4-BE49-F238E27FC236}">
                <a16:creationId xmlns:a16="http://schemas.microsoft.com/office/drawing/2014/main" id="{2B30C86D-5A07-48BC-9C9D-6F9A2DB1E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5" name="Rectangle 15">
            <a:extLst>
              <a:ext uri="{FF2B5EF4-FFF2-40B4-BE49-F238E27FC236}">
                <a16:creationId xmlns:a16="http://schemas.microsoft.com/office/drawing/2014/main" id="{4D313860-A922-4FA4-B5E2-E8871F105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3CE15C-AFA6-394A-8FEA-57C680C07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753626"/>
            <a:ext cx="5334930" cy="300414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Wat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wil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je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leren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Houd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dirty="0"/>
              <a:t>je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doelen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voor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ogen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!</a:t>
            </a:r>
          </a:p>
        </p:txBody>
      </p:sp>
      <p:sp>
        <p:nvSpPr>
          <p:cNvPr id="27" name="Oval 17">
            <a:extLst>
              <a:ext uri="{FF2B5EF4-FFF2-40B4-BE49-F238E27FC236}">
                <a16:creationId xmlns:a16="http://schemas.microsoft.com/office/drawing/2014/main" id="{6FD0FBFA-B43E-40C1-A6E4-B8823417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4341" y="1164128"/>
            <a:ext cx="569514" cy="569514"/>
          </a:xfrm>
          <a:prstGeom prst="ellipse">
            <a:avLst/>
          </a:prstGeom>
          <a:noFill/>
          <a:ln w="1016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99ACE06-2742-4366-B8DD-B1D27F4F3E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42879" y="0"/>
            <a:ext cx="2123415" cy="1422481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AB8C276C-9F87-1C45-94CE-C6B8DBF9FE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65" r="31435"/>
          <a:stretch/>
        </p:blipFill>
        <p:spPr>
          <a:xfrm>
            <a:off x="6610266" y="2150583"/>
            <a:ext cx="3240592" cy="3240592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pic>
        <p:nvPicPr>
          <p:cNvPr id="5" name="Tijdelijke aanduiding voor inhoud 4" descr="Afbeelding met tekening, blauw, geparkeerd, teken&#10;&#10;Automatisch gegenereerde beschrijving">
            <a:extLst>
              <a:ext uri="{FF2B5EF4-FFF2-40B4-BE49-F238E27FC236}">
                <a16:creationId xmlns:a16="http://schemas.microsoft.com/office/drawing/2014/main" id="{2365CD9A-6520-C44B-8A01-B107684C92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9351" r="-1" b="-1"/>
          <a:stretch/>
        </p:blipFill>
        <p:spPr>
          <a:xfrm>
            <a:off x="9490670" y="10"/>
            <a:ext cx="2701330" cy="2860786"/>
          </a:xfrm>
          <a:custGeom>
            <a:avLst/>
            <a:gdLst/>
            <a:ahLst/>
            <a:cxnLst/>
            <a:rect l="l" t="t" r="r" b="b"/>
            <a:pathLst>
              <a:path w="2701330" h="2860796">
                <a:moveTo>
                  <a:pt x="1381637" y="0"/>
                </a:moveTo>
                <a:lnTo>
                  <a:pt x="1481685" y="0"/>
                </a:lnTo>
                <a:lnTo>
                  <a:pt x="1578040" y="4866"/>
                </a:lnTo>
                <a:cubicBezTo>
                  <a:pt x="2059323" y="53742"/>
                  <a:pt x="2470132" y="341007"/>
                  <a:pt x="2690528" y="746720"/>
                </a:cubicBezTo>
                <a:lnTo>
                  <a:pt x="2701330" y="769143"/>
                </a:lnTo>
                <a:lnTo>
                  <a:pt x="2701330" y="2089127"/>
                </a:lnTo>
                <a:lnTo>
                  <a:pt x="2690528" y="2111550"/>
                </a:lnTo>
                <a:cubicBezTo>
                  <a:pt x="2448092" y="2557835"/>
                  <a:pt x="1975257" y="2860796"/>
                  <a:pt x="1431661" y="2860796"/>
                </a:cubicBezTo>
                <a:cubicBezTo>
                  <a:pt x="640976" y="2860796"/>
                  <a:pt x="0" y="2219820"/>
                  <a:pt x="0" y="1429135"/>
                </a:cubicBezTo>
                <a:cubicBezTo>
                  <a:pt x="0" y="687868"/>
                  <a:pt x="563358" y="78181"/>
                  <a:pt x="1285282" y="4866"/>
                </a:cubicBezTo>
                <a:close/>
              </a:path>
            </a:pathLst>
          </a:cu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054EDF5-7644-4A95-AB88-057FAB414F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605035" y="3681981"/>
            <a:ext cx="0" cy="1597708"/>
          </a:xfrm>
          <a:prstGeom prst="line">
            <a:avLst/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6802AE7A-B0C7-496D-940B-0E6C6ECC2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29646" y="3416839"/>
            <a:ext cx="662355" cy="1616463"/>
          </a:xfrm>
          <a:custGeom>
            <a:avLst/>
            <a:gdLst>
              <a:gd name="connsiteX0" fmla="*/ 662355 w 662355"/>
              <a:gd name="connsiteY0" fmla="*/ 0 h 1616463"/>
              <a:gd name="connsiteX1" fmla="*/ 662355 w 662355"/>
              <a:gd name="connsiteY1" fmla="*/ 1616463 h 1616463"/>
              <a:gd name="connsiteX2" fmla="*/ 658212 w 662355"/>
              <a:gd name="connsiteY2" fmla="*/ 1615830 h 1616463"/>
              <a:gd name="connsiteX3" fmla="*/ 0 w 662355"/>
              <a:gd name="connsiteY3" fmla="*/ 808231 h 1616463"/>
              <a:gd name="connsiteX4" fmla="*/ 658212 w 662355"/>
              <a:gd name="connsiteY4" fmla="*/ 632 h 1616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2355" h="1616463">
                <a:moveTo>
                  <a:pt x="662355" y="0"/>
                </a:moveTo>
                <a:lnTo>
                  <a:pt x="662355" y="1616463"/>
                </a:lnTo>
                <a:lnTo>
                  <a:pt x="658212" y="1615830"/>
                </a:lnTo>
                <a:cubicBezTo>
                  <a:pt x="282572" y="1538963"/>
                  <a:pt x="0" y="1206596"/>
                  <a:pt x="0" y="808231"/>
                </a:cubicBezTo>
                <a:cubicBezTo>
                  <a:pt x="0" y="409866"/>
                  <a:pt x="282572" y="77499"/>
                  <a:pt x="658212" y="632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22DD1B47-C36B-4A09-A1B5-80A512623C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29646" y="3416839"/>
            <a:ext cx="662355" cy="1616463"/>
          </a:xfrm>
          <a:custGeom>
            <a:avLst/>
            <a:gdLst>
              <a:gd name="connsiteX0" fmla="*/ 662355 w 662355"/>
              <a:gd name="connsiteY0" fmla="*/ 0 h 1616463"/>
              <a:gd name="connsiteX1" fmla="*/ 662355 w 662355"/>
              <a:gd name="connsiteY1" fmla="*/ 1616463 h 1616463"/>
              <a:gd name="connsiteX2" fmla="*/ 658212 w 662355"/>
              <a:gd name="connsiteY2" fmla="*/ 1615830 h 1616463"/>
              <a:gd name="connsiteX3" fmla="*/ 0 w 662355"/>
              <a:gd name="connsiteY3" fmla="*/ 808231 h 1616463"/>
              <a:gd name="connsiteX4" fmla="*/ 658212 w 662355"/>
              <a:gd name="connsiteY4" fmla="*/ 632 h 1616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2355" h="1616463">
                <a:moveTo>
                  <a:pt x="662355" y="0"/>
                </a:moveTo>
                <a:lnTo>
                  <a:pt x="662355" y="1616463"/>
                </a:lnTo>
                <a:lnTo>
                  <a:pt x="658212" y="1615830"/>
                </a:lnTo>
                <a:cubicBezTo>
                  <a:pt x="282572" y="1538963"/>
                  <a:pt x="0" y="1206596"/>
                  <a:pt x="0" y="808231"/>
                </a:cubicBezTo>
                <a:cubicBezTo>
                  <a:pt x="0" y="409866"/>
                  <a:pt x="282572" y="77499"/>
                  <a:pt x="658212" y="632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ECD5C35-80E8-449F-8C7F-64975DE63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42879" y="6306952"/>
            <a:ext cx="1454378" cy="551049"/>
          </a:xfrm>
          <a:custGeom>
            <a:avLst/>
            <a:gdLst>
              <a:gd name="connsiteX0" fmla="*/ 780476 w 1560952"/>
              <a:gd name="connsiteY0" fmla="*/ 0 h 591429"/>
              <a:gd name="connsiteX1" fmla="*/ 1525548 w 1560952"/>
              <a:gd name="connsiteY1" fmla="*/ 480469 h 591429"/>
              <a:gd name="connsiteX2" fmla="*/ 1560952 w 1560952"/>
              <a:gd name="connsiteY2" fmla="*/ 591429 h 591429"/>
              <a:gd name="connsiteX3" fmla="*/ 0 w 1560952"/>
              <a:gd name="connsiteY3" fmla="*/ 591429 h 591429"/>
              <a:gd name="connsiteX4" fmla="*/ 35404 w 1560952"/>
              <a:gd name="connsiteY4" fmla="*/ 480469 h 591429"/>
              <a:gd name="connsiteX5" fmla="*/ 780476 w 1560952"/>
              <a:gd name="connsiteY5" fmla="*/ 0 h 59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0952" h="591429">
                <a:moveTo>
                  <a:pt x="780476" y="0"/>
                </a:moveTo>
                <a:cubicBezTo>
                  <a:pt x="1115417" y="0"/>
                  <a:pt x="1402793" y="198118"/>
                  <a:pt x="1525548" y="480469"/>
                </a:cubicBezTo>
                <a:lnTo>
                  <a:pt x="1560952" y="591429"/>
                </a:lnTo>
                <a:lnTo>
                  <a:pt x="0" y="591429"/>
                </a:lnTo>
                <a:lnTo>
                  <a:pt x="35404" y="480469"/>
                </a:lnTo>
                <a:cubicBezTo>
                  <a:pt x="158159" y="198118"/>
                  <a:pt x="445536" y="0"/>
                  <a:pt x="7804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998F233-1684-4EF1-9F9C-0F8EA27B0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261598">
            <a:off x="6908614" y="5665643"/>
            <a:ext cx="1780023" cy="1237913"/>
          </a:xfrm>
          <a:custGeom>
            <a:avLst/>
            <a:gdLst>
              <a:gd name="connsiteX0" fmla="*/ 1585229 w 1780023"/>
              <a:gd name="connsiteY0" fmla="*/ 764759 h 1237913"/>
              <a:gd name="connsiteX1" fmla="*/ 1623024 w 1780023"/>
              <a:gd name="connsiteY1" fmla="*/ 792810 h 1237913"/>
              <a:gd name="connsiteX2" fmla="*/ 1777614 w 1780023"/>
              <a:gd name="connsiteY2" fmla="*/ 1157141 h 1237913"/>
              <a:gd name="connsiteX3" fmla="*/ 1733799 w 1780023"/>
              <a:gd name="connsiteY3" fmla="*/ 1235532 h 1237913"/>
              <a:gd name="connsiteX4" fmla="*/ 1716464 w 1780023"/>
              <a:gd name="connsiteY4" fmla="*/ 1237722 h 1237913"/>
              <a:gd name="connsiteX5" fmla="*/ 1716464 w 1780023"/>
              <a:gd name="connsiteY5" fmla="*/ 1237913 h 1237913"/>
              <a:gd name="connsiteX6" fmla="*/ 1655409 w 1780023"/>
              <a:gd name="connsiteY6" fmla="*/ 1191717 h 1237913"/>
              <a:gd name="connsiteX7" fmla="*/ 1513200 w 1780023"/>
              <a:gd name="connsiteY7" fmla="*/ 856627 h 1237913"/>
              <a:gd name="connsiteX8" fmla="*/ 1538499 w 1780023"/>
              <a:gd name="connsiteY8" fmla="*/ 770415 h 1237913"/>
              <a:gd name="connsiteX9" fmla="*/ 1585229 w 1780023"/>
              <a:gd name="connsiteY9" fmla="*/ 764759 h 1237913"/>
              <a:gd name="connsiteX10" fmla="*/ 933455 w 1780023"/>
              <a:gd name="connsiteY10" fmla="*/ 161308 h 1237913"/>
              <a:gd name="connsiteX11" fmla="*/ 957797 w 1780023"/>
              <a:gd name="connsiteY11" fmla="*/ 167970 h 1237913"/>
              <a:gd name="connsiteX12" fmla="*/ 1286982 w 1780023"/>
              <a:gd name="connsiteY12" fmla="*/ 387616 h 1237913"/>
              <a:gd name="connsiteX13" fmla="*/ 1293725 w 1780023"/>
              <a:gd name="connsiteY13" fmla="*/ 477075 h 1237913"/>
              <a:gd name="connsiteX14" fmla="*/ 1245453 w 1780023"/>
              <a:gd name="connsiteY14" fmla="*/ 499154 h 1237913"/>
              <a:gd name="connsiteX15" fmla="*/ 1245167 w 1780023"/>
              <a:gd name="connsiteY15" fmla="*/ 499154 h 1237913"/>
              <a:gd name="connsiteX16" fmla="*/ 1203638 w 1780023"/>
              <a:gd name="connsiteY16" fmla="*/ 484104 h 1237913"/>
              <a:gd name="connsiteX17" fmla="*/ 900647 w 1780023"/>
              <a:gd name="connsiteY17" fmla="*/ 281508 h 1237913"/>
              <a:gd name="connsiteX18" fmla="*/ 872454 w 1780023"/>
              <a:gd name="connsiteY18" fmla="*/ 196164 h 1237913"/>
              <a:gd name="connsiteX19" fmla="*/ 933455 w 1780023"/>
              <a:gd name="connsiteY19" fmla="*/ 161308 h 1237913"/>
              <a:gd name="connsiteX20" fmla="*/ 454020 w 1780023"/>
              <a:gd name="connsiteY20" fmla="*/ 13474 h 1237913"/>
              <a:gd name="connsiteX21" fmla="*/ 477919 w 1780023"/>
              <a:gd name="connsiteY21" fmla="*/ 21437 h 1237913"/>
              <a:gd name="connsiteX22" fmla="*/ 509236 w 1780023"/>
              <a:gd name="connsiteY22" fmla="*/ 84182 h 1237913"/>
              <a:gd name="connsiteX23" fmla="*/ 445829 w 1780023"/>
              <a:gd name="connsiteY23" fmla="*/ 139871 h 1237913"/>
              <a:gd name="connsiteX24" fmla="*/ 437447 w 1780023"/>
              <a:gd name="connsiteY24" fmla="*/ 139395 h 1237913"/>
              <a:gd name="connsiteX25" fmla="*/ 73211 w 1780023"/>
              <a:gd name="connsiteY25" fmla="*/ 137204 h 1237913"/>
              <a:gd name="connsiteX26" fmla="*/ 749 w 1780023"/>
              <a:gd name="connsiteY26" fmla="*/ 84082 h 1237913"/>
              <a:gd name="connsiteX27" fmla="*/ 53871 w 1780023"/>
              <a:gd name="connsiteY27" fmla="*/ 11621 h 1237913"/>
              <a:gd name="connsiteX28" fmla="*/ 58352 w 1780023"/>
              <a:gd name="connsiteY28" fmla="*/ 11093 h 1237913"/>
              <a:gd name="connsiteX29" fmla="*/ 454020 w 1780023"/>
              <a:gd name="connsiteY29" fmla="*/ 13474 h 1237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780023" h="1237913"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933455" y="161308"/>
                </a:moveTo>
                <a:cubicBezTo>
                  <a:pt x="941692" y="161854"/>
                  <a:pt x="949959" y="164024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49"/>
                  <a:pt x="908742" y="159670"/>
                  <a:pt x="933455" y="161308"/>
                </a:cubicBezTo>
                <a:close/>
                <a:moveTo>
                  <a:pt x="454020" y="13474"/>
                </a:moveTo>
                <a:cubicBezTo>
                  <a:pt x="462713" y="14543"/>
                  <a:pt x="470778" y="17324"/>
                  <a:pt x="477919" y="21437"/>
                </a:cubicBez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1A4A4089-D056-4220-9E48-9C1A6B506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33358" y="5835650"/>
            <a:ext cx="2358642" cy="1022351"/>
          </a:xfrm>
          <a:custGeom>
            <a:avLst/>
            <a:gdLst>
              <a:gd name="connsiteX0" fmla="*/ 61913 w 2358642"/>
              <a:gd name="connsiteY0" fmla="*/ 0 h 1022351"/>
              <a:gd name="connsiteX1" fmla="*/ 2358642 w 2358642"/>
              <a:gd name="connsiteY1" fmla="*/ 0 h 1022351"/>
              <a:gd name="connsiteX2" fmla="*/ 2358642 w 2358642"/>
              <a:gd name="connsiteY2" fmla="*/ 123825 h 1022351"/>
              <a:gd name="connsiteX3" fmla="*/ 123825 w 2358642"/>
              <a:gd name="connsiteY3" fmla="*/ 123825 h 1022351"/>
              <a:gd name="connsiteX4" fmla="*/ 123825 w 2358642"/>
              <a:gd name="connsiteY4" fmla="*/ 1022351 h 1022351"/>
              <a:gd name="connsiteX5" fmla="*/ 0 w 2358642"/>
              <a:gd name="connsiteY5" fmla="*/ 1022351 h 1022351"/>
              <a:gd name="connsiteX6" fmla="*/ 0 w 2358642"/>
              <a:gd name="connsiteY6" fmla="*/ 61913 h 1022351"/>
              <a:gd name="connsiteX7" fmla="*/ 61913 w 2358642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58642" h="1022351">
                <a:moveTo>
                  <a:pt x="61913" y="0"/>
                </a:moveTo>
                <a:lnTo>
                  <a:pt x="2358642" y="0"/>
                </a:lnTo>
                <a:lnTo>
                  <a:pt x="2358642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9" name="Afbeelding 28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980C07AB-E401-1245-8E7A-CD935917AE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8" y="4001880"/>
            <a:ext cx="6610265" cy="2305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516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28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D1A1216-E5C2-234F-A368-EC28E8CB6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7075"/>
            <a:ext cx="5120561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400" kern="1200">
                <a:latin typeface="+mj-lt"/>
                <a:ea typeface="+mj-ea"/>
                <a:cs typeface="+mj-cs"/>
              </a:rPr>
              <a:t>Welke stappen ga je zetten en wie kan je helpen?</a:t>
            </a: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B33E457F-B24B-46CF-8828-7F1B9C56B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092194" cy="4351338"/>
          </a:xfrm>
        </p:spPr>
        <p:txBody>
          <a:bodyPr>
            <a:normAutofit/>
          </a:bodyPr>
          <a:lstStyle/>
          <a:p>
            <a:r>
              <a:rPr lang="en-US" sz="2400"/>
              <a:t>Waar zitten eventuele valkuilen.</a:t>
            </a:r>
            <a:endParaRPr lang="en-US" sz="2400" dirty="0"/>
          </a:p>
          <a:p>
            <a:r>
              <a:rPr lang="en-US" sz="2400"/>
              <a:t>Hoe kunnen teamleden je helpen?</a:t>
            </a:r>
            <a:endParaRPr lang="en-US" sz="2400" dirty="0"/>
          </a:p>
        </p:txBody>
      </p:sp>
      <p:sp>
        <p:nvSpPr>
          <p:cNvPr id="40" name="Oval 30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Afbeelding 6" descr="Afbeelding met teken, buiten, tekst, straat&#10;&#10;Automatisch gegenereerde beschrijving">
            <a:extLst>
              <a:ext uri="{FF2B5EF4-FFF2-40B4-BE49-F238E27FC236}">
                <a16:creationId xmlns:a16="http://schemas.microsoft.com/office/drawing/2014/main" id="{CF6A17AB-3291-BA4E-B0A8-2BBFC2D60A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81" r="21105"/>
          <a:stretch/>
        </p:blipFill>
        <p:spPr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41" name="Arc 32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Tijdelijke aanduiding voor inhoud 4" descr="Afbeelding met natuur, zonsondergang&#10;&#10;Automatisch gegenereerde beschrijving">
            <a:extLst>
              <a:ext uri="{FF2B5EF4-FFF2-40B4-BE49-F238E27FC236}">
                <a16:creationId xmlns:a16="http://schemas.microsoft.com/office/drawing/2014/main" id="{972D4C90-38D3-4844-8C8A-5C664CC3CC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581" r="6846" b="-1"/>
          <a:stretch/>
        </p:blipFill>
        <p:spPr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47122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A7BA06D-B3FF-4E91-8639-B4569AE3A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2B30C86D-5A07-48BC-9C9D-6F9A2DB1E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42DA8B8-94A2-45D6-976E-910B4828D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F8D2B6B-9F30-E94F-B4B4-D482355DF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753626"/>
            <a:ext cx="5081925" cy="30041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Wat </a:t>
            </a:r>
            <a:r>
              <a:rPr lang="en-US" sz="5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ga</a:t>
            </a:r>
            <a:r>
              <a:rPr lang="en-US" sz="5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jij</a:t>
            </a:r>
            <a:r>
              <a:rPr lang="en-US" sz="5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doen</a:t>
            </a:r>
            <a:r>
              <a:rPr lang="en-US" sz="5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voor</a:t>
            </a:r>
            <a:r>
              <a:rPr lang="en-US" sz="5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het </a:t>
            </a:r>
            <a:r>
              <a:rPr lang="en-US" sz="5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resultaat</a:t>
            </a:r>
            <a:r>
              <a:rPr lang="en-US" sz="5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</a:t>
            </a:r>
            <a:r>
              <a:rPr lang="en-US" sz="5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5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samenwerking</a:t>
            </a:r>
            <a:r>
              <a:rPr lang="en-US" sz="5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7062BB1-E215-424E-80C4-7E1CF179A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6609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Afbeelding 6" descr="Afbeelding met tekening&#10;&#10;Automatisch gegenereerde beschrijving">
            <a:extLst>
              <a:ext uri="{FF2B5EF4-FFF2-40B4-BE49-F238E27FC236}">
                <a16:creationId xmlns:a16="http://schemas.microsoft.com/office/drawing/2014/main" id="{F546102D-F350-C041-91E9-B72154FD68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6087" y="1921151"/>
            <a:ext cx="2050979" cy="3082073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</p:spPr>
      </p:pic>
      <p:pic>
        <p:nvPicPr>
          <p:cNvPr id="5" name="Tijdelijke aanduiding voor inhoud 4" descr="Afbeelding met tekening&#10;&#10;Automatisch gegenereerde beschrijving">
            <a:extLst>
              <a:ext uri="{FF2B5EF4-FFF2-40B4-BE49-F238E27FC236}">
                <a16:creationId xmlns:a16="http://schemas.microsoft.com/office/drawing/2014/main" id="{73D382C6-E72B-2942-BFF4-CFBD3C12C3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340743" y="550358"/>
            <a:ext cx="2565029" cy="2224444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6FD0FBFA-B43E-40C1-A6E4-B8823417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0726" y="4546703"/>
            <a:ext cx="569514" cy="569514"/>
          </a:xfrm>
          <a:prstGeom prst="ellipse">
            <a:avLst/>
          </a:prstGeom>
          <a:noFill/>
          <a:ln w="127000">
            <a:solidFill>
              <a:schemeClr val="accent5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368E167-B2D7-4904-BB6B-AE0486A2C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0758" y="3236233"/>
            <a:ext cx="1261243" cy="1648694"/>
          </a:xfrm>
          <a:custGeom>
            <a:avLst/>
            <a:gdLst>
              <a:gd name="connsiteX0" fmla="*/ 824347 w 1261243"/>
              <a:gd name="connsiteY0" fmla="*/ 0 h 1648694"/>
              <a:gd name="connsiteX1" fmla="*/ 1145220 w 1261243"/>
              <a:gd name="connsiteY1" fmla="*/ 64781 h 1648694"/>
              <a:gd name="connsiteX2" fmla="*/ 1261243 w 1261243"/>
              <a:gd name="connsiteY2" fmla="*/ 127757 h 1648694"/>
              <a:gd name="connsiteX3" fmla="*/ 1261243 w 1261243"/>
              <a:gd name="connsiteY3" fmla="*/ 1520938 h 1648694"/>
              <a:gd name="connsiteX4" fmla="*/ 1145220 w 1261243"/>
              <a:gd name="connsiteY4" fmla="*/ 1583913 h 1648694"/>
              <a:gd name="connsiteX5" fmla="*/ 824347 w 1261243"/>
              <a:gd name="connsiteY5" fmla="*/ 1648694 h 1648694"/>
              <a:gd name="connsiteX6" fmla="*/ 0 w 1261243"/>
              <a:gd name="connsiteY6" fmla="*/ 824347 h 1648694"/>
              <a:gd name="connsiteX7" fmla="*/ 824347 w 1261243"/>
              <a:gd name="connsiteY7" fmla="*/ 0 h 164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1243" h="1648694">
                <a:moveTo>
                  <a:pt x="824347" y="0"/>
                </a:moveTo>
                <a:cubicBezTo>
                  <a:pt x="938165" y="0"/>
                  <a:pt x="1046596" y="23067"/>
                  <a:pt x="1145220" y="64781"/>
                </a:cubicBezTo>
                <a:lnTo>
                  <a:pt x="1261243" y="127757"/>
                </a:lnTo>
                <a:lnTo>
                  <a:pt x="1261243" y="1520938"/>
                </a:lnTo>
                <a:lnTo>
                  <a:pt x="1145220" y="1583913"/>
                </a:lnTo>
                <a:cubicBezTo>
                  <a:pt x="1046596" y="1625627"/>
                  <a:pt x="938165" y="1648694"/>
                  <a:pt x="824347" y="1648694"/>
                </a:cubicBezTo>
                <a:cubicBezTo>
                  <a:pt x="369073" y="1648694"/>
                  <a:pt x="0" y="1279621"/>
                  <a:pt x="0" y="824347"/>
                </a:cubicBezTo>
                <a:cubicBezTo>
                  <a:pt x="0" y="369073"/>
                  <a:pt x="369073" y="0"/>
                  <a:pt x="824347" y="0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5EBF8F5-ABE5-4029-A8FC-4E32622D7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004836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33E49524-66B4-4DB0-AD09-DC8B9874E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8804" y="6039059"/>
            <a:ext cx="1978348" cy="818941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0A21480-D93D-46BE-9A94-B5A80469D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5025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Arc 2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58E641C-9C72-8240-94A8-C854FFC1F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nl-NL" dirty="0"/>
              <a:t>Welke rol?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5BFC82E3-C855-774B-B2C6-4FC087C223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50" y="1467853"/>
            <a:ext cx="6472112" cy="4514298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D20EBA-DA06-3F4B-9846-DDF005C9A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9678" y="2020576"/>
            <a:ext cx="5458838" cy="4192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 dirty="0">
                <a:hlinkClick r:id="rId3"/>
              </a:rPr>
              <a:t>https://www.123test.nl/groepsrollentest/</a:t>
            </a:r>
            <a:endParaRPr lang="nl-NL" sz="1600" dirty="0"/>
          </a:p>
          <a:p>
            <a:endParaRPr lang="nl-NL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236646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9">
            <a:extLst>
              <a:ext uri="{FF2B5EF4-FFF2-40B4-BE49-F238E27FC236}">
                <a16:creationId xmlns:a16="http://schemas.microsoft.com/office/drawing/2014/main" id="{8A7BA06D-B3FF-4E91-8639-B4569AE3A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Arc 11">
            <a:extLst>
              <a:ext uri="{FF2B5EF4-FFF2-40B4-BE49-F238E27FC236}">
                <a16:creationId xmlns:a16="http://schemas.microsoft.com/office/drawing/2014/main" id="{2B30C86D-5A07-48BC-9C9D-6F9A2DB1E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2" name="Rectangle 13">
            <a:extLst>
              <a:ext uri="{FF2B5EF4-FFF2-40B4-BE49-F238E27FC236}">
                <a16:creationId xmlns:a16="http://schemas.microsoft.com/office/drawing/2014/main" id="{D0461F72-A27E-48C5-A99A-B5EEDA7456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C5C85B8-57E4-8842-AC47-FF38C2D40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349167"/>
            <a:ext cx="9144000" cy="174837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Feedback tijdens het proces</a:t>
            </a:r>
          </a:p>
        </p:txBody>
      </p:sp>
      <p:pic>
        <p:nvPicPr>
          <p:cNvPr id="5" name="Tijdelijke aanduiding voor inhoud 4" descr="Afbeelding met tekening&#10;&#10;Automatisch gegenereerde beschrijving">
            <a:extLst>
              <a:ext uri="{FF2B5EF4-FFF2-40B4-BE49-F238E27FC236}">
                <a16:creationId xmlns:a16="http://schemas.microsoft.com/office/drawing/2014/main" id="{F44A6F5D-62A3-6D43-B3B5-4B53D67337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4283" y="643467"/>
            <a:ext cx="8303432" cy="2452830"/>
          </a:xfrm>
          <a:custGeom>
            <a:avLst/>
            <a:gdLst/>
            <a:ahLst/>
            <a:cxnLst/>
            <a:rect l="l" t="t" r="r" b="b"/>
            <a:pathLst>
              <a:path w="9143998" h="2473607">
                <a:moveTo>
                  <a:pt x="64634" y="0"/>
                </a:moveTo>
                <a:lnTo>
                  <a:pt x="9079363" y="0"/>
                </a:lnTo>
                <a:cubicBezTo>
                  <a:pt x="9115060" y="0"/>
                  <a:pt x="9143998" y="28938"/>
                  <a:pt x="9143998" y="64635"/>
                </a:cubicBezTo>
                <a:lnTo>
                  <a:pt x="9143998" y="2408972"/>
                </a:lnTo>
                <a:cubicBezTo>
                  <a:pt x="9143998" y="2444669"/>
                  <a:pt x="9115060" y="2473607"/>
                  <a:pt x="9079363" y="2473607"/>
                </a:cubicBezTo>
                <a:lnTo>
                  <a:pt x="64634" y="2473607"/>
                </a:lnTo>
                <a:cubicBezTo>
                  <a:pt x="46786" y="2473607"/>
                  <a:pt x="30627" y="2466373"/>
                  <a:pt x="18930" y="2454676"/>
                </a:cubicBezTo>
                <a:lnTo>
                  <a:pt x="0" y="2408974"/>
                </a:lnTo>
                <a:lnTo>
                  <a:pt x="0" y="64633"/>
                </a:lnTo>
                <a:lnTo>
                  <a:pt x="18930" y="18931"/>
                </a:lnTo>
                <a:cubicBezTo>
                  <a:pt x="30627" y="7235"/>
                  <a:pt x="46786" y="0"/>
                  <a:pt x="64634" y="0"/>
                </a:cubicBezTo>
                <a:close/>
              </a:path>
            </a:pathLst>
          </a:custGeom>
        </p:spPr>
      </p:pic>
      <p:sp>
        <p:nvSpPr>
          <p:cNvPr id="23" name="Oval 15">
            <a:extLst>
              <a:ext uri="{FF2B5EF4-FFF2-40B4-BE49-F238E27FC236}">
                <a16:creationId xmlns:a16="http://schemas.microsoft.com/office/drawing/2014/main" id="{DF382E8D-312B-4792-A211-0BDE37F6F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5562" y="2623216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Arc 17">
            <a:extLst>
              <a:ext uri="{FF2B5EF4-FFF2-40B4-BE49-F238E27FC236}">
                <a16:creationId xmlns:a16="http://schemas.microsoft.com/office/drawing/2014/main" id="{036F9B07-02BE-4BD5-BA9D-E91B8A456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38539" y="361268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7903669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LightSeedRightStep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1475C1E-8F7D-4E55-A0DA-CBFE704200F0}"/>
</file>

<file path=customXml/itemProps2.xml><?xml version="1.0" encoding="utf-8"?>
<ds:datastoreItem xmlns:ds="http://schemas.openxmlformats.org/officeDocument/2006/customXml" ds:itemID="{9A41C14B-45AD-492D-9A2E-A3113938E619}"/>
</file>

<file path=customXml/itemProps3.xml><?xml version="1.0" encoding="utf-8"?>
<ds:datastoreItem xmlns:ds="http://schemas.openxmlformats.org/officeDocument/2006/customXml" ds:itemID="{F4EED19D-ED93-4756-8147-E5FCD5350CCF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65</Words>
  <Application>Microsoft Macintosh PowerPoint</Application>
  <PresentationFormat>Breedbeeld</PresentationFormat>
  <Paragraphs>10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Avenir Next LT Pro</vt:lpstr>
      <vt:lpstr>Calibri</vt:lpstr>
      <vt:lpstr>Tw Cen MT</vt:lpstr>
      <vt:lpstr>ShapesVTI</vt:lpstr>
      <vt:lpstr>IBS verantwoording</vt:lpstr>
      <vt:lpstr>Wat wil je leren? Houd je doelen voor ogen!</vt:lpstr>
      <vt:lpstr>Welke stappen ga je zetten en wie kan je helpen?</vt:lpstr>
      <vt:lpstr>Wat ga jij doen voor het resultaat en de samenwerking?</vt:lpstr>
      <vt:lpstr>Welke rol?</vt:lpstr>
      <vt:lpstr>Feedback tijdens het proces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IBS verantwoording</dc:title>
  <dc:creator>Mariska de Rouw</dc:creator>
  <cp:lastModifiedBy>Mariska de Rouw</cp:lastModifiedBy>
  <cp:revision>1</cp:revision>
  <dcterms:created xsi:type="dcterms:W3CDTF">2020-09-01T10:45:44Z</dcterms:created>
  <dcterms:modified xsi:type="dcterms:W3CDTF">2020-09-01T11:06:41Z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